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6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388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928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938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5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931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965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052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1942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0298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198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138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B162-9263-4034-9EE4-C959AD14E8BC}" type="datetimeFigureOut">
              <a:rPr lang="es-CO" smtClean="0"/>
              <a:t>25/01/2013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F3B63-D3C6-4F86-B23F-559052F6BB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387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latin typeface="Adobe Fan Heiti Std B" pitchFamily="34" charset="-128"/>
                <a:ea typeface="Adobe Fan Heiti Std B" pitchFamily="34" charset="-128"/>
              </a:rPr>
              <a:t>EMBARAZO EN ADOLECENTES</a:t>
            </a:r>
            <a:endParaRPr lang="es-CO" dirty="0">
              <a:latin typeface="Adobe Fan Heiti Std B" pitchFamily="34" charset="-128"/>
              <a:ea typeface="Adobe Fan Heiti Std B" pitchFamily="34" charset="-128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014192"/>
            <a:ext cx="2843808" cy="284380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E58627"/>
          </a:solidFill>
          <a:ln>
            <a:solidFill>
              <a:srgbClr val="E586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-1754" y="260648"/>
            <a:ext cx="9144000" cy="29641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Luisa Fernanda Gaviria</a:t>
            </a:r>
          </a:p>
          <a:p>
            <a:r>
              <a:rPr lang="es-CO" dirty="0" smtClean="0"/>
              <a:t>Grado:11</a:t>
            </a:r>
          </a:p>
          <a:p>
            <a:r>
              <a:rPr lang="es-CO" dirty="0" smtClean="0"/>
              <a:t>2013   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5065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E58627"/>
          </a:solidFill>
          <a:ln>
            <a:solidFill>
              <a:srgbClr val="E586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-1754" y="260648"/>
            <a:ext cx="9144000" cy="29641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99792" y="1916832"/>
            <a:ext cx="6400800" cy="3649960"/>
          </a:xfrm>
        </p:spPr>
        <p:txBody>
          <a:bodyPr/>
          <a:lstStyle/>
          <a:p>
            <a:r>
              <a:rPr lang="es-CO" dirty="0" smtClean="0"/>
              <a:t>El embarazo en adolecentes es también llamado embarazo precoz, actualmente en Colombia los embarazos en adolecentes ha incrementado notablemente</a:t>
            </a:r>
            <a:endParaRPr lang="es-CO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83"/>
          <a:stretch/>
        </p:blipFill>
        <p:spPr>
          <a:xfrm>
            <a:off x="94873" y="1700808"/>
            <a:ext cx="2604919" cy="5112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557064"/>
            <a:ext cx="7772400" cy="1470025"/>
          </a:xfrm>
        </p:spPr>
        <p:txBody>
          <a:bodyPr/>
          <a:lstStyle/>
          <a:p>
            <a:r>
              <a:rPr lang="es-CO" dirty="0" smtClean="0">
                <a:latin typeface="Adobe Fan Heiti Std B" pitchFamily="34" charset="-128"/>
                <a:ea typeface="Adobe Fan Heiti Std B" pitchFamily="34" charset="-128"/>
              </a:rPr>
              <a:t>Embarazo en adolecentes</a:t>
            </a:r>
            <a:endParaRPr lang="es-CO" dirty="0">
              <a:latin typeface="Adobe Fan Heiti Std B" pitchFamily="34" charset="-128"/>
              <a:ea typeface="Adobe Fan Heiti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327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97878" y="1196752"/>
            <a:ext cx="6400800" cy="4586064"/>
          </a:xfrm>
        </p:spPr>
        <p:txBody>
          <a:bodyPr>
            <a:normAutofit/>
          </a:bodyPr>
          <a:lstStyle/>
          <a:p>
            <a:r>
              <a:rPr lang="es-CO" sz="3600" dirty="0" smtClean="0"/>
              <a:t>Los embarazos en adolecentes se dan por</a:t>
            </a:r>
            <a:r>
              <a:rPr lang="es-CO" sz="3600" b="1" dirty="0" smtClean="0"/>
              <a:t> Falta de información, Pobreza, Falta de afecto, Autoestima baja </a:t>
            </a:r>
            <a:r>
              <a:rPr lang="es-CO" sz="3600" dirty="0" smtClean="0"/>
              <a:t>y otros factores que ayudan a tener un embarazo precoz.</a:t>
            </a:r>
            <a:endParaRPr lang="es-CO" sz="36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005064"/>
            <a:ext cx="2843808" cy="284380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E58627"/>
          </a:solidFill>
          <a:ln>
            <a:solidFill>
              <a:srgbClr val="E586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-1754" y="260648"/>
            <a:ext cx="9144000" cy="29641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273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E58627"/>
          </a:solidFill>
          <a:ln>
            <a:solidFill>
              <a:srgbClr val="E586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-1754" y="260648"/>
            <a:ext cx="9144000" cy="29641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356992"/>
            <a:ext cx="3779911" cy="2763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" y="692696"/>
            <a:ext cx="5976664" cy="4911256"/>
          </a:xfrm>
        </p:spPr>
        <p:txBody>
          <a:bodyPr>
            <a:normAutofit/>
          </a:bodyPr>
          <a:lstStyle/>
          <a:p>
            <a:r>
              <a:rPr lang="es-CO" sz="3600" dirty="0" smtClean="0"/>
              <a:t>Hoy en día se ha hecho muy común ver a jóvenes entre 14 a 17 años en embarazo, ya que su circulo social las animan a empezar una vida sexual activa. 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301875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005064"/>
            <a:ext cx="2843808" cy="284380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E58627"/>
          </a:solidFill>
          <a:ln>
            <a:solidFill>
              <a:srgbClr val="E586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Rectángulo"/>
          <p:cNvSpPr/>
          <p:nvPr/>
        </p:nvSpPr>
        <p:spPr>
          <a:xfrm>
            <a:off x="-1754" y="260648"/>
            <a:ext cx="9144000" cy="29641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8" name="2 Subtítulo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6400800" cy="4658072"/>
          </a:xfrm>
        </p:spPr>
        <p:txBody>
          <a:bodyPr>
            <a:normAutofit/>
          </a:bodyPr>
          <a:lstStyle/>
          <a:p>
            <a:r>
              <a:rPr lang="es-CO" sz="4000" dirty="0" smtClean="0"/>
              <a:t>Un embarazo a temprana edad Interrumpe drásticamente la vida de una adolecente, la afecta en su desarrollo personal, en sus estudios y en sus proyecciones para un futuro. 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181295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-1754" y="0"/>
            <a:ext cx="9145754" cy="557064"/>
            <a:chOff x="-1754" y="0"/>
            <a:chExt cx="9145754" cy="557064"/>
          </a:xfrm>
        </p:grpSpPr>
        <p:sp>
          <p:nvSpPr>
            <p:cNvPr id="5" name="4 Rectángulo"/>
            <p:cNvSpPr/>
            <p:nvPr/>
          </p:nvSpPr>
          <p:spPr>
            <a:xfrm>
              <a:off x="0" y="0"/>
              <a:ext cx="9144000" cy="476672"/>
            </a:xfrm>
            <a:prstGeom prst="rect">
              <a:avLst/>
            </a:prstGeom>
            <a:solidFill>
              <a:srgbClr val="E58627"/>
            </a:solidFill>
            <a:ln>
              <a:solidFill>
                <a:srgbClr val="E586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-1754" y="260648"/>
              <a:ext cx="9144000" cy="29641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</p:grp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71600" y="764704"/>
            <a:ext cx="6440760" cy="3312368"/>
          </a:xfrm>
        </p:spPr>
        <p:txBody>
          <a:bodyPr>
            <a:normAutofit/>
          </a:bodyPr>
          <a:lstStyle/>
          <a:p>
            <a:r>
              <a:rPr lang="es-CO" sz="3600" dirty="0" smtClean="0"/>
              <a:t>Un embarazo en una adolecente  puede causar muchos riegos para un </a:t>
            </a:r>
            <a:r>
              <a:rPr lang="es-CO" sz="3600" dirty="0" smtClean="0"/>
              <a:t>bebé </a:t>
            </a:r>
            <a:r>
              <a:rPr lang="es-CO" sz="3600" dirty="0" smtClean="0"/>
              <a:t>ya que puede desarrollar mal formaciones, retrasos, ceguera entre otros.</a:t>
            </a:r>
            <a:endParaRPr lang="es-CO" sz="3600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962" y="3717490"/>
            <a:ext cx="5112568" cy="2953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879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3888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dirty="0" smtClean="0">
                <a:latin typeface="+mj-lt"/>
              </a:rPr>
              <a:t>CIBERGRAFÍA</a:t>
            </a:r>
          </a:p>
          <a:p>
            <a:pPr marL="0" indent="0">
              <a:buNone/>
            </a:pPr>
            <a:r>
              <a:rPr lang="es-CO" dirty="0" smtClean="0">
                <a:latin typeface="+mj-lt"/>
              </a:rPr>
              <a:t>-http://www.embarazoprecoz.net/</a:t>
            </a:r>
          </a:p>
          <a:p>
            <a:pPr marL="0" indent="0">
              <a:buNone/>
            </a:pPr>
            <a:r>
              <a:rPr lang="es-CO" dirty="0" smtClean="0">
                <a:latin typeface="+mj-lt"/>
              </a:rPr>
              <a:t>-Imágenes Google http://www.google.com.co/imghp?hl=es&amp;tab=w</a:t>
            </a:r>
          </a:p>
        </p:txBody>
      </p:sp>
      <p:grpSp>
        <p:nvGrpSpPr>
          <p:cNvPr id="4" name="3 Grupo"/>
          <p:cNvGrpSpPr/>
          <p:nvPr/>
        </p:nvGrpSpPr>
        <p:grpSpPr>
          <a:xfrm>
            <a:off x="-1754" y="0"/>
            <a:ext cx="9145754" cy="557064"/>
            <a:chOff x="-1754" y="0"/>
            <a:chExt cx="9145754" cy="557064"/>
          </a:xfrm>
        </p:grpSpPr>
        <p:sp>
          <p:nvSpPr>
            <p:cNvPr id="5" name="4 Rectángulo"/>
            <p:cNvSpPr/>
            <p:nvPr/>
          </p:nvSpPr>
          <p:spPr>
            <a:xfrm>
              <a:off x="0" y="0"/>
              <a:ext cx="9144000" cy="476672"/>
            </a:xfrm>
            <a:prstGeom prst="rect">
              <a:avLst/>
            </a:prstGeom>
            <a:solidFill>
              <a:srgbClr val="E58627"/>
            </a:solidFill>
            <a:ln>
              <a:solidFill>
                <a:srgbClr val="E586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-1754" y="260648"/>
              <a:ext cx="9144000" cy="296416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</p:grpSp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005064"/>
            <a:ext cx="2843808" cy="284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96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162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EMBARAZO EN ADOLECENTES</vt:lpstr>
      <vt:lpstr>Embarazo en adolecentes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luisa</cp:lastModifiedBy>
  <cp:revision>5</cp:revision>
  <dcterms:created xsi:type="dcterms:W3CDTF">2013-01-25T16:40:18Z</dcterms:created>
  <dcterms:modified xsi:type="dcterms:W3CDTF">2013-01-25T22:37:34Z</dcterms:modified>
</cp:coreProperties>
</file>